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2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51838C-7C0D-4215-B924-FA6B2529C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1F47A75-2770-4B43-951C-374701B7FA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74CC37D-F7B5-4A93-AFA6-2C3E7DF59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0973D-F6B3-4717-AE8A-46876900E0EF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290FC3-734C-4EEB-AC71-63B5622BF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3D0DB55-3479-4F01-BEDE-78499C69B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33084-125F-4B76-BDCB-842F66795F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72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B2929D-9A33-4FD9-8428-C5C0EACF4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59C821A-9B16-4EFB-9888-78627048F4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E3EE4D-77EE-4473-B8ED-67025F29E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0973D-F6B3-4717-AE8A-46876900E0EF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3DC0C7-A29B-4EC2-8B1F-F733F562A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48A1D9-03E8-48A0-9DBB-1CB11E2B9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33084-125F-4B76-BDCB-842F66795F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66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582A514-4383-45EC-A15D-E5DA4A5175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715C2B0-DA38-4F8E-A346-93EA32A541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3A3F3D4-3488-46CF-AF9C-ED7447B60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0973D-F6B3-4717-AE8A-46876900E0EF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B1048B-CDF1-4260-A409-52AA9D1EA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0C986D-EA45-4B99-BEF3-D00694D68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33084-125F-4B76-BDCB-842F66795F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528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940528-4288-46E2-84B2-2DA7EF023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6EF45F-5D56-4295-8BBB-B6598242D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32997F8-2B18-4B07-9EAE-5A46CC448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0973D-F6B3-4717-AE8A-46876900E0EF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51E356-3EAC-48E0-9CE7-E18DE5132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83040C-5029-49FF-BD63-01663C579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33084-125F-4B76-BDCB-842F66795F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542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2B18D-267C-4DB8-8EDF-DD72AFA19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775CA6-5FDB-49FE-BE02-037EC5646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09F303-55DE-4196-B76D-CC70FCBDE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0973D-F6B3-4717-AE8A-46876900E0EF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FEFC57-DB28-424A-AA25-3B8A55906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98B67B-0D59-486E-B3FE-6AAEB179C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33084-125F-4B76-BDCB-842F66795F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57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BCFFDC-1875-492A-AF85-9CDE23265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A89CFE-41C8-4CAF-9452-07B5CCE7CC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01FD29F-2EAF-4415-A259-24018E94B7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79DE506-721C-4A80-9590-DC7EFA04E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0973D-F6B3-4717-AE8A-46876900E0EF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6E9EE02-E031-4D72-8418-25FA6EA8B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497B6AC-6F2D-4AD2-80B4-E01D148C3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33084-125F-4B76-BDCB-842F66795F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273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92D981-16CE-49DE-B182-BE28E5E7E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87B5ABD-1094-4BE8-A342-EDE4162D7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6712ABC-389A-4E07-9FCA-191D4EC9D1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A670D09-231C-47DE-9153-9E37733885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5E9C116-AF6B-40AE-A583-401BC48F30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885E271-0D8E-42A5-99DB-646C6A3FF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0973D-F6B3-4717-AE8A-46876900E0EF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369C244-0474-4F39-9F9E-B1B50F786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70C4FC5-337D-4243-8794-EC0AB7003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33084-125F-4B76-BDCB-842F66795F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862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8FDFE-6AB9-4D3D-82FD-1176B2047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2D83368-2C64-4519-A782-A9A76E694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0973D-F6B3-4717-AE8A-46876900E0EF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0135BB4-7BD1-4D2A-B1EE-0A76BA47D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E6D9BDF-CDBA-40F4-A26B-CFE702B17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33084-125F-4B76-BDCB-842F66795F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310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6CFEA57-AED5-4BC1-A4BF-067233AD1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0973D-F6B3-4717-AE8A-46876900E0EF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8BCEB20-5C66-4F2C-B6E4-61C165035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09324F6-57E7-4EDC-B6ED-C2FD55E93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33084-125F-4B76-BDCB-842F66795F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869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F2A02E-109E-4FA2-A060-289CA36D2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514835-DC14-43AD-A138-64B418638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33A7386-B57B-497E-85A2-2399A25DF4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E9B7830-67DE-40D0-8FDA-C970AC720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0973D-F6B3-4717-AE8A-46876900E0EF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809E125-253F-4B69-BDAD-B86353EBC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98CCA0B-BB27-458A-A36C-005D83201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33084-125F-4B76-BDCB-842F66795F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46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1EBA64-546F-4E0C-900D-6D221317C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D765F4C-81FE-44E8-9EF9-512A97A1DA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B46BBF1-CF3F-49AE-BE4E-2D084E87B2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9A7F5FE-842A-4435-867C-515303A16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0973D-F6B3-4717-AE8A-46876900E0EF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3D8866E-8CFF-4ECE-ABC0-19BB599B4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4A28703-C9E0-494F-94FD-4780CAB75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33084-125F-4B76-BDCB-842F66795F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703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BBD3081-3FE0-4A42-9CF4-CB4DD415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4EC0073-77B6-41DD-83C4-1754DCD2F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5A80A33-034E-49D3-B3F9-25967EB99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0973D-F6B3-4717-AE8A-46876900E0EF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56C5E29-928D-4419-AC19-75373564C8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136E281-9057-4980-AF56-1530D0269A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33084-125F-4B76-BDCB-842F66795F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92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O Piano de Segredos - Jornal Contramão - Reportagens, Críticas ...">
            <a:extLst>
              <a:ext uri="{FF2B5EF4-FFF2-40B4-BE49-F238E27FC236}">
                <a16:creationId xmlns:a16="http://schemas.microsoft.com/office/drawing/2014/main" id="{2C973B6D-EC41-4A9C-9CB2-87C91F020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riângulo Retângulo 3">
            <a:extLst>
              <a:ext uri="{FF2B5EF4-FFF2-40B4-BE49-F238E27FC236}">
                <a16:creationId xmlns:a16="http://schemas.microsoft.com/office/drawing/2014/main" id="{A985A64D-DAA0-4120-AAF8-E60A485F8A17}"/>
              </a:ext>
            </a:extLst>
          </p:cNvPr>
          <p:cNvSpPr/>
          <p:nvPr/>
        </p:nvSpPr>
        <p:spPr>
          <a:xfrm rot="10800000" flipH="1">
            <a:off x="0" y="0"/>
            <a:ext cx="12192000" cy="6858000"/>
          </a:xfrm>
          <a:prstGeom prst="rtTriangle">
            <a:avLst/>
          </a:prstGeom>
          <a:solidFill>
            <a:schemeClr val="tx1">
              <a:alpha val="8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3D98A0-0086-445A-90DF-3BF6168CF5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550" y="-706437"/>
            <a:ext cx="9144000" cy="2387600"/>
          </a:xfrm>
        </p:spPr>
        <p:txBody>
          <a:bodyPr>
            <a:normAutofit/>
          </a:bodyPr>
          <a:lstStyle/>
          <a:p>
            <a:r>
              <a:rPr lang="pt-BR" sz="6600" b="1" dirty="0">
                <a:solidFill>
                  <a:schemeClr val="bg1"/>
                </a:solidFill>
                <a:latin typeface="Stayola" panose="02000500000000000000" pitchFamily="2" charset="0"/>
              </a:rPr>
              <a:t>Desafio Site Individual</a:t>
            </a:r>
            <a:endParaRPr lang="en-US" sz="6600" b="1" dirty="0">
              <a:solidFill>
                <a:schemeClr val="bg1"/>
              </a:solidFill>
              <a:latin typeface="Stayola" panose="020005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B4D5647-C22D-4E71-9419-100BF87B73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0550" y="1785938"/>
            <a:ext cx="9144000" cy="1655762"/>
          </a:xfrm>
        </p:spPr>
        <p:txBody>
          <a:bodyPr>
            <a:norm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Stayola" panose="02000500000000000000" pitchFamily="2" charset="0"/>
                <a:ea typeface="+mj-ea"/>
                <a:cs typeface="+mj-cs"/>
              </a:rPr>
              <a:t>Felipe França de Sousa</a:t>
            </a:r>
          </a:p>
          <a:p>
            <a:r>
              <a:rPr lang="pt-BR" sz="3200" dirty="0">
                <a:solidFill>
                  <a:schemeClr val="bg1"/>
                </a:solidFill>
                <a:latin typeface="Stayola" panose="02000500000000000000" pitchFamily="2" charset="0"/>
                <a:ea typeface="+mj-ea"/>
                <a:cs typeface="+mj-cs"/>
              </a:rPr>
              <a:t>RA 01201024</a:t>
            </a:r>
            <a:endParaRPr lang="en-US" sz="3200" dirty="0">
              <a:solidFill>
                <a:schemeClr val="bg1"/>
              </a:solidFill>
              <a:latin typeface="Stayola" panose="02000500000000000000" pitchFamily="2" charset="0"/>
              <a:ea typeface="+mj-ea"/>
              <a:cs typeface="+mj-cs"/>
            </a:endParaRPr>
          </a:p>
        </p:txBody>
      </p:sp>
      <p:pic>
        <p:nvPicPr>
          <p:cNvPr id="6" name="Imagem 5" descr="Uma imagem contendo desenho, placar, relógio&#10;&#10;Descrição gerada automaticamente">
            <a:extLst>
              <a:ext uri="{FF2B5EF4-FFF2-40B4-BE49-F238E27FC236}">
                <a16:creationId xmlns:a16="http://schemas.microsoft.com/office/drawing/2014/main" id="{EC6D6CCA-F903-4FB2-A1F5-E555C41E0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49207">
            <a:off x="26237" y="4774828"/>
            <a:ext cx="3757526" cy="78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01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lagem: Horizontal 8">
            <a:extLst>
              <a:ext uri="{FF2B5EF4-FFF2-40B4-BE49-F238E27FC236}">
                <a16:creationId xmlns:a16="http://schemas.microsoft.com/office/drawing/2014/main" id="{9D456F64-C27C-4965-9131-0A6A880C7243}"/>
              </a:ext>
            </a:extLst>
          </p:cNvPr>
          <p:cNvSpPr/>
          <p:nvPr/>
        </p:nvSpPr>
        <p:spPr>
          <a:xfrm>
            <a:off x="492907" y="487230"/>
            <a:ext cx="6573184" cy="1736576"/>
          </a:xfrm>
          <a:prstGeom prst="horizontalScroll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59CA8EC-E638-4FD3-BDF6-129B2F849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6702"/>
            <a:ext cx="6435388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Stayola" panose="02000500000000000000" pitchFamily="2" charset="0"/>
              </a:rPr>
              <a:t>Por que um site de piano?</a:t>
            </a:r>
            <a:endParaRPr lang="en-US" dirty="0">
              <a:solidFill>
                <a:schemeClr val="bg1"/>
              </a:solidFill>
              <a:latin typeface="Stayola" panose="02000500000000000000" pitchFamily="2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A21F21-FC30-4E95-A483-E160CFBAA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975" y="2771731"/>
            <a:ext cx="2609850" cy="1793875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Stayola" panose="02000500000000000000" pitchFamily="2" charset="0"/>
              </a:rPr>
              <a:t>2018 e 2019</a:t>
            </a:r>
          </a:p>
          <a:p>
            <a:r>
              <a:rPr lang="pt-BR" dirty="0">
                <a:solidFill>
                  <a:schemeClr val="bg1"/>
                </a:solidFill>
                <a:latin typeface="Stayola" panose="02000500000000000000" pitchFamily="2" charset="0"/>
              </a:rPr>
              <a:t>Lazer</a:t>
            </a:r>
          </a:p>
          <a:p>
            <a:r>
              <a:rPr lang="pt-BR" dirty="0">
                <a:solidFill>
                  <a:schemeClr val="bg1"/>
                </a:solidFill>
                <a:latin typeface="Stayola" panose="02000500000000000000" pitchFamily="2" charset="0"/>
              </a:rPr>
              <a:t>Marcante</a:t>
            </a:r>
            <a:endParaRPr lang="en-US" dirty="0">
              <a:solidFill>
                <a:schemeClr val="bg1"/>
              </a:solidFill>
              <a:latin typeface="Stayola" panose="02000500000000000000" pitchFamily="2" charset="0"/>
            </a:endParaRPr>
          </a:p>
        </p:txBody>
      </p:sp>
      <p:pic>
        <p:nvPicPr>
          <p:cNvPr id="7" name="Imagem 6" descr="Foto editada de grupo de pessoas posando para foto&#10;&#10;Descrição gerada automaticamente">
            <a:extLst>
              <a:ext uri="{FF2B5EF4-FFF2-40B4-BE49-F238E27FC236}">
                <a16:creationId xmlns:a16="http://schemas.microsoft.com/office/drawing/2014/main" id="{13B6AE53-50C6-42B3-A067-88D7A0B9B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2112">
            <a:off x="7071394" y="2268204"/>
            <a:ext cx="4974280" cy="33187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0" name="Picture 2" descr="PIANO DIGITAL KORG MOD. B2N - KORG (BRASIL)">
            <a:extLst>
              <a:ext uri="{FF2B5EF4-FFF2-40B4-BE49-F238E27FC236}">
                <a16:creationId xmlns:a16="http://schemas.microsoft.com/office/drawing/2014/main" id="{CE7481F1-C933-4D47-B856-50C6D0170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690" y="3532942"/>
            <a:ext cx="3541933" cy="298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 descr="Uma imagem contendo desenho, placar, relógio&#10;&#10;Descrição gerada automaticamente">
            <a:extLst>
              <a:ext uri="{FF2B5EF4-FFF2-40B4-BE49-F238E27FC236}">
                <a16:creationId xmlns:a16="http://schemas.microsoft.com/office/drawing/2014/main" id="{DE5B2512-0482-49B5-A53B-CDCA4C04C6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468" y="6417140"/>
            <a:ext cx="2119532" cy="44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09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lagem: Horizontal 8">
            <a:extLst>
              <a:ext uri="{FF2B5EF4-FFF2-40B4-BE49-F238E27FC236}">
                <a16:creationId xmlns:a16="http://schemas.microsoft.com/office/drawing/2014/main" id="{9D456F64-C27C-4965-9131-0A6A880C7243}"/>
              </a:ext>
            </a:extLst>
          </p:cNvPr>
          <p:cNvSpPr/>
          <p:nvPr/>
        </p:nvSpPr>
        <p:spPr>
          <a:xfrm>
            <a:off x="1990121" y="385713"/>
            <a:ext cx="3235569" cy="1736576"/>
          </a:xfrm>
          <a:prstGeom prst="horizontalScroll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59CA8EC-E638-4FD3-BDF6-129B2F849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2980" y="796726"/>
            <a:ext cx="2609850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/>
                </a:solidFill>
                <a:latin typeface="Stayola" panose="02000500000000000000" pitchFamily="2" charset="0"/>
              </a:rPr>
              <a:t>Valores</a:t>
            </a:r>
            <a:endParaRPr lang="en-US" dirty="0">
              <a:solidFill>
                <a:schemeClr val="bg1"/>
              </a:solidFill>
              <a:latin typeface="Stayola" panose="02000500000000000000" pitchFamily="2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A21F21-FC30-4E95-A483-E160CFBAA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0378" y="2461386"/>
            <a:ext cx="3761781" cy="1935227"/>
          </a:xfrm>
        </p:spPr>
        <p:txBody>
          <a:bodyPr>
            <a:normAutofit lnSpcReduction="10000"/>
          </a:bodyPr>
          <a:lstStyle/>
          <a:p>
            <a:r>
              <a:rPr lang="pt-BR" dirty="0">
                <a:solidFill>
                  <a:schemeClr val="bg1"/>
                </a:solidFill>
                <a:latin typeface="Stayola" panose="02000500000000000000" pitchFamily="2" charset="0"/>
              </a:rPr>
              <a:t>Organização</a:t>
            </a:r>
          </a:p>
          <a:p>
            <a:r>
              <a:rPr lang="pt-BR" dirty="0">
                <a:solidFill>
                  <a:schemeClr val="bg1"/>
                </a:solidFill>
                <a:latin typeface="Stayola" panose="02000500000000000000" pitchFamily="2" charset="0"/>
              </a:rPr>
              <a:t>Objetividade</a:t>
            </a:r>
          </a:p>
          <a:p>
            <a:r>
              <a:rPr lang="pt-BR" dirty="0">
                <a:solidFill>
                  <a:schemeClr val="bg1"/>
                </a:solidFill>
                <a:latin typeface="Stayola" panose="02000500000000000000" pitchFamily="2" charset="0"/>
              </a:rPr>
              <a:t>Simplicidade</a:t>
            </a:r>
          </a:p>
          <a:p>
            <a:r>
              <a:rPr lang="pt-BR" dirty="0">
                <a:solidFill>
                  <a:schemeClr val="bg1"/>
                </a:solidFill>
                <a:latin typeface="Stayola" panose="02000500000000000000" pitchFamily="2" charset="0"/>
              </a:rPr>
              <a:t>Funcionalidade</a:t>
            </a:r>
            <a:endParaRPr lang="en-US" dirty="0">
              <a:solidFill>
                <a:schemeClr val="bg1"/>
              </a:solidFill>
              <a:latin typeface="Stayola" panose="02000500000000000000" pitchFamily="2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2FAFD25-640D-441D-9147-85EB21940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628" y="624136"/>
            <a:ext cx="4086753" cy="3283814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C5915C6-2E16-439B-A5D4-D8EC922404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8" b="41822"/>
          <a:stretch/>
        </p:blipFill>
        <p:spPr>
          <a:xfrm>
            <a:off x="1603793" y="4493980"/>
            <a:ext cx="4635441" cy="1736576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0" name="Imagem 9" descr="Uma imagem contendo desenho, placar, relógio&#10;&#10;Descrição gerada automaticamente">
            <a:extLst>
              <a:ext uri="{FF2B5EF4-FFF2-40B4-BE49-F238E27FC236}">
                <a16:creationId xmlns:a16="http://schemas.microsoft.com/office/drawing/2014/main" id="{EC208C97-A3C6-4CB8-A933-326A72155D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468" y="6417140"/>
            <a:ext cx="2119532" cy="440859"/>
          </a:xfrm>
          <a:prstGeom prst="rect">
            <a:avLst/>
          </a:prstGeom>
        </p:spPr>
      </p:pic>
      <p:pic>
        <p:nvPicPr>
          <p:cNvPr id="3074" name="Picture 2" descr="O conceito do sucesso da flecha se curva para o alvo. - Download ...">
            <a:extLst>
              <a:ext uri="{FF2B5EF4-FFF2-40B4-BE49-F238E27FC236}">
                <a16:creationId xmlns:a16="http://schemas.microsoft.com/office/drawing/2014/main" id="{4EDB5AF7-73E8-43B6-88A2-EA65D707E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754" y1="46327" x2="51754" y2="46327"/>
                        <a14:foregroundMark x1="43769" y1="82635" x2="44737" y2="81224"/>
                        <a14:foregroundMark x1="44077" y1="83238" x2="46345" y2="80204"/>
                        <a14:foregroundMark x1="34692" y1="83747" x2="36111" y2="84490"/>
                        <a14:foregroundMark x1="36404" y1="85102" x2="35234" y2="84286"/>
                        <a14:foregroundMark x1="50877" y1="47143" x2="50877" y2="47143"/>
                        <a14:foregroundMark x1="50877" y1="47143" x2="50877" y2="47143"/>
                        <a14:foregroundMark x1="59813" y1="43042" x2="61696" y2="42245"/>
                        <a14:foregroundMark x1="48684" y1="47755" x2="59595" y2="43135"/>
                        <a14:foregroundMark x1="59503" y1="42245" x2="53363" y2="45306"/>
                        <a14:foregroundMark x1="60826" y1="41894" x2="61111" y2="41837"/>
                        <a14:backgroundMark x1="25000" y1="76327" x2="29678" y2="85306"/>
                        <a14:backgroundMark x1="29678" y1="85306" x2="37719" y2="92857"/>
                        <a14:backgroundMark x1="28216" y1="90204" x2="18713" y2="80816"/>
                        <a14:backgroundMark x1="23684" y1="78367" x2="26608" y2="88163"/>
                        <a14:backgroundMark x1="26608" y1="88163" x2="27047" y2="88367"/>
                        <a14:backgroundMark x1="25439" y1="85306" x2="21637" y2="75714"/>
                        <a14:backgroundMark x1="21637" y1="75714" x2="23392" y2="83265"/>
                        <a14:backgroundMark x1="22368" y1="88163" x2="18275" y2="80408"/>
                        <a14:backgroundMark x1="38450" y1="87143" x2="38450" y2="87143"/>
                        <a14:backgroundMark x1="35819" y1="87143" x2="34503" y2="88163"/>
                        <a14:backgroundMark x1="17544" y1="82653" x2="20322" y2="83673"/>
                        <a14:backgroundMark x1="18275" y1="83673" x2="16667" y2="83878"/>
                        <a14:backgroundMark x1="42836" y1="84898" x2="42836" y2="84898"/>
                        <a14:backgroundMark x1="36010" y1="86489" x2="35234" y2="86531"/>
                        <a14:backgroundMark x1="39035" y1="86327" x2="36876" y2="86443"/>
                        <a14:backgroundMark x1="44006" y1="84286" x2="40205" y2="86327"/>
                        <a14:backgroundMark x1="39912" y1="85714" x2="39912" y2="85714"/>
                        <a14:backgroundMark x1="39912" y1="85714" x2="39912" y2="85918"/>
                        <a14:backgroundMark x1="44152" y1="83878" x2="44152" y2="83878"/>
                        <a14:backgroundMark x1="44298" y1="83673" x2="43421" y2="83878"/>
                        <a14:backgroundMark x1="35380" y1="85510" x2="33772" y2="84898"/>
                        <a14:backgroundMark x1="34503" y1="84898" x2="33772" y2="84286"/>
                        <a14:backgroundMark x1="48392" y1="46531" x2="48538" y2="45918"/>
                        <a14:backgroundMark x1="45322" y1="38571" x2="45322" y2="38571"/>
                        <a14:backgroundMark x1="68567" y1="40612" x2="70468" y2="42449"/>
                        <a14:backgroundMark x1="60526" y1="40204" x2="65205" y2="34898"/>
                        <a14:backgroundMark x1="61696" y1="44286" x2="61988" y2="44490"/>
                        <a14:backgroundMark x1="67251" y1="45102" x2="67690" y2="45306"/>
                        <a14:backgroundMark x1="68421" y1="34898" x2="68713" y2="34490"/>
                        <a14:backgroundMark x1="46199" y1="41020" x2="46637" y2="39796"/>
                        <a14:backgroundMark x1="42690" y1="34082" x2="42982" y2="33061"/>
                        <a14:backgroundMark x1="35673" y1="25510" x2="37135" y2="24694"/>
                        <a14:backgroundMark x1="50439" y1="68367" x2="50731" y2="675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94154" y="4175875"/>
            <a:ext cx="2694053" cy="193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50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lagem: Horizontal 8">
            <a:extLst>
              <a:ext uri="{FF2B5EF4-FFF2-40B4-BE49-F238E27FC236}">
                <a16:creationId xmlns:a16="http://schemas.microsoft.com/office/drawing/2014/main" id="{9D456F64-C27C-4965-9131-0A6A880C7243}"/>
              </a:ext>
            </a:extLst>
          </p:cNvPr>
          <p:cNvSpPr/>
          <p:nvPr/>
        </p:nvSpPr>
        <p:spPr>
          <a:xfrm>
            <a:off x="7212108" y="346725"/>
            <a:ext cx="3235569" cy="1736576"/>
          </a:xfrm>
          <a:prstGeom prst="horizontalScroll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59CA8EC-E638-4FD3-BDF6-129B2F849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967" y="741349"/>
            <a:ext cx="2609850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/>
                </a:solidFill>
                <a:latin typeface="Stayola" panose="02000500000000000000" pitchFamily="2" charset="0"/>
              </a:rPr>
              <a:t>Desafios</a:t>
            </a:r>
            <a:endParaRPr lang="en-US" dirty="0">
              <a:solidFill>
                <a:schemeClr val="bg1"/>
              </a:solidFill>
              <a:latin typeface="Stayola" panose="02000500000000000000" pitchFamily="2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A21F21-FC30-4E95-A483-E160CFBAA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2108" y="2158489"/>
            <a:ext cx="3761781" cy="1935227"/>
          </a:xfrm>
        </p:spPr>
        <p:txBody>
          <a:bodyPr>
            <a:normAutofit lnSpcReduction="10000"/>
          </a:bodyPr>
          <a:lstStyle/>
          <a:p>
            <a:r>
              <a:rPr lang="pt-BR" dirty="0">
                <a:solidFill>
                  <a:schemeClr val="bg1"/>
                </a:solidFill>
                <a:latin typeface="Stayola" panose="02000500000000000000" pitchFamily="2" charset="0"/>
              </a:rPr>
              <a:t>Pandemia</a:t>
            </a:r>
          </a:p>
          <a:p>
            <a:r>
              <a:rPr lang="pt-BR" dirty="0">
                <a:solidFill>
                  <a:schemeClr val="bg1"/>
                </a:solidFill>
                <a:latin typeface="Stayola" panose="02000500000000000000" pitchFamily="2" charset="0"/>
              </a:rPr>
              <a:t>Estudos</a:t>
            </a:r>
          </a:p>
          <a:p>
            <a:r>
              <a:rPr lang="pt-BR" dirty="0">
                <a:solidFill>
                  <a:schemeClr val="bg1"/>
                </a:solidFill>
                <a:latin typeface="Stayola" panose="02000500000000000000" pitchFamily="2" charset="0"/>
              </a:rPr>
              <a:t>Responsabilidades</a:t>
            </a:r>
          </a:p>
          <a:p>
            <a:r>
              <a:rPr lang="pt-BR" dirty="0">
                <a:solidFill>
                  <a:schemeClr val="bg1"/>
                </a:solidFill>
                <a:latin typeface="Stayola" panose="02000500000000000000" pitchFamily="2" charset="0"/>
              </a:rPr>
              <a:t>Som</a:t>
            </a:r>
            <a:endParaRPr lang="en-US" dirty="0">
              <a:solidFill>
                <a:schemeClr val="bg1"/>
              </a:solidFill>
              <a:latin typeface="Stayola" panose="02000500000000000000" pitchFamily="2" charset="0"/>
            </a:endParaRPr>
          </a:p>
        </p:txBody>
      </p:sp>
      <p:pic>
        <p:nvPicPr>
          <p:cNvPr id="10" name="Imagem 9" descr="Uma imagem contendo desenho, placar, relógio&#10;&#10;Descrição gerada automaticamente">
            <a:extLst>
              <a:ext uri="{FF2B5EF4-FFF2-40B4-BE49-F238E27FC236}">
                <a16:creationId xmlns:a16="http://schemas.microsoft.com/office/drawing/2014/main" id="{EC208C97-A3C6-4CB8-A933-326A72155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468" y="6417140"/>
            <a:ext cx="2119532" cy="440859"/>
          </a:xfrm>
          <a:prstGeom prst="rect">
            <a:avLst/>
          </a:prstGeom>
        </p:spPr>
      </p:pic>
      <p:pic>
        <p:nvPicPr>
          <p:cNvPr id="4098" name="Picture 2" descr="Prefeitura de Caxias confirma a sétima morte por coronavírus na ...">
            <a:extLst>
              <a:ext uri="{FF2B5EF4-FFF2-40B4-BE49-F238E27FC236}">
                <a16:creationId xmlns:a16="http://schemas.microsoft.com/office/drawing/2014/main" id="{E636ABE8-ABAB-4E86-8B30-E7EB4E6EA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492" y="3652859"/>
            <a:ext cx="4162682" cy="2764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inguagem de programação: um guia completo e sem complicação">
            <a:extLst>
              <a:ext uri="{FF2B5EF4-FFF2-40B4-BE49-F238E27FC236}">
                <a16:creationId xmlns:a16="http://schemas.microsoft.com/office/drawing/2014/main" id="{DCF68DBC-18AB-4EC7-BCC2-02BBF19E7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8" y="843445"/>
            <a:ext cx="3491592" cy="232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ontrole de som - Busca Baixaki">
            <a:extLst>
              <a:ext uri="{FF2B5EF4-FFF2-40B4-BE49-F238E27FC236}">
                <a16:creationId xmlns:a16="http://schemas.microsoft.com/office/drawing/2014/main" id="{47E26DC9-8F01-4ECA-A34C-09EF60F6B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965" y="4568377"/>
            <a:ext cx="1722446" cy="172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58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5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lagem: Horizontal 8">
            <a:extLst>
              <a:ext uri="{FF2B5EF4-FFF2-40B4-BE49-F238E27FC236}">
                <a16:creationId xmlns:a16="http://schemas.microsoft.com/office/drawing/2014/main" id="{9D456F64-C27C-4965-9131-0A6A880C7243}"/>
              </a:ext>
            </a:extLst>
          </p:cNvPr>
          <p:cNvSpPr/>
          <p:nvPr/>
        </p:nvSpPr>
        <p:spPr>
          <a:xfrm>
            <a:off x="3504910" y="677483"/>
            <a:ext cx="5182179" cy="1736576"/>
          </a:xfrm>
          <a:prstGeom prst="horizontalScroll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59CA8EC-E638-4FD3-BDF6-129B2F849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499" y="1088496"/>
            <a:ext cx="4386942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Stayola" panose="02000500000000000000" pitchFamily="2" charset="0"/>
              </a:rPr>
              <a:t>Agradecimentos</a:t>
            </a:r>
            <a:endParaRPr lang="en-US" dirty="0">
              <a:solidFill>
                <a:schemeClr val="bg1"/>
              </a:solidFill>
              <a:latin typeface="Stayola" panose="02000500000000000000" pitchFamily="2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A21F21-FC30-4E95-A483-E160CFBAA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4910" y="2825072"/>
            <a:ext cx="5957997" cy="2540498"/>
          </a:xfrm>
        </p:spPr>
        <p:txBody>
          <a:bodyPr>
            <a:norm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Stayola" panose="02000500000000000000" pitchFamily="2" charset="0"/>
              </a:rPr>
              <a:t>Família</a:t>
            </a:r>
          </a:p>
          <a:p>
            <a:r>
              <a:rPr lang="pt-BR" sz="3600" dirty="0">
                <a:solidFill>
                  <a:schemeClr val="bg1"/>
                </a:solidFill>
                <a:latin typeface="Stayola" panose="02000500000000000000" pitchFamily="2" charset="0"/>
              </a:rPr>
              <a:t>Grupo de Pesquisa e Inovação</a:t>
            </a:r>
          </a:p>
          <a:p>
            <a:r>
              <a:rPr lang="pt-BR" sz="3600" dirty="0">
                <a:solidFill>
                  <a:schemeClr val="bg1"/>
                </a:solidFill>
                <a:latin typeface="Stayola" panose="02000500000000000000" pitchFamily="2" charset="0"/>
              </a:rPr>
              <a:t>Professores</a:t>
            </a:r>
          </a:p>
        </p:txBody>
      </p:sp>
      <p:pic>
        <p:nvPicPr>
          <p:cNvPr id="15" name="Imagem 14" descr="Uma imagem contendo desenho, placar, relógio&#10;&#10;Descrição gerada automaticamente">
            <a:extLst>
              <a:ext uri="{FF2B5EF4-FFF2-40B4-BE49-F238E27FC236}">
                <a16:creationId xmlns:a16="http://schemas.microsoft.com/office/drawing/2014/main" id="{DE5B2512-0482-49B5-A53B-CDCA4C04C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468" y="6417140"/>
            <a:ext cx="2119532" cy="440859"/>
          </a:xfrm>
          <a:prstGeom prst="rect">
            <a:avLst/>
          </a:prstGeom>
        </p:spPr>
      </p:pic>
      <p:pic>
        <p:nvPicPr>
          <p:cNvPr id="5124" name="Picture 4" descr="Professor | Ícone Gratis">
            <a:extLst>
              <a:ext uri="{FF2B5EF4-FFF2-40B4-BE49-F238E27FC236}">
                <a16:creationId xmlns:a16="http://schemas.microsoft.com/office/drawing/2014/main" id="{B752BE18-EABB-4AFF-B17A-DB9019E5C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07" y="2825072"/>
            <a:ext cx="2892883" cy="289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Família, com, criança, ícone - Baixar PNG/SVG Transparente">
            <a:extLst>
              <a:ext uri="{FF2B5EF4-FFF2-40B4-BE49-F238E27FC236}">
                <a16:creationId xmlns:a16="http://schemas.microsoft.com/office/drawing/2014/main" id="{ED04BEA4-7CC2-4A43-880C-9A46DF3F8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137" y="985114"/>
            <a:ext cx="2540499" cy="254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Grupo | Ícone Gratis">
            <a:extLst>
              <a:ext uri="{FF2B5EF4-FFF2-40B4-BE49-F238E27FC236}">
                <a16:creationId xmlns:a16="http://schemas.microsoft.com/office/drawing/2014/main" id="{4BE06DD3-9364-4CF4-9888-77ECA9C57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180" y="3744686"/>
            <a:ext cx="2892884" cy="289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71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39</Words>
  <Application>Microsoft Office PowerPoint</Application>
  <PresentationFormat>Widescreen</PresentationFormat>
  <Paragraphs>21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Stayola</vt:lpstr>
      <vt:lpstr>Tema do Office</vt:lpstr>
      <vt:lpstr>Desafio Site Individual</vt:lpstr>
      <vt:lpstr>Por que um site de piano?</vt:lpstr>
      <vt:lpstr>Valores</vt:lpstr>
      <vt:lpstr>Desafios</vt:lpstr>
      <vt:lpstr>Agradecimentos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Desafio Site Individual</dc:title>
  <dc:creator>FELIPE FRANÇA DE SOUSA .</dc:creator>
  <cp:lastModifiedBy>FELIPE FRANÇA DE SOUSA .</cp:lastModifiedBy>
  <cp:revision>16</cp:revision>
  <dcterms:created xsi:type="dcterms:W3CDTF">2020-06-17T14:50:28Z</dcterms:created>
  <dcterms:modified xsi:type="dcterms:W3CDTF">2020-06-17T16:12:00Z</dcterms:modified>
</cp:coreProperties>
</file>